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57" r:id="rId9"/>
    <p:sldId id="265" r:id="rId10"/>
    <p:sldId id="266" r:id="rId11"/>
    <p:sldId id="267" r:id="rId12"/>
    <p:sldId id="268" r:id="rId13"/>
    <p:sldId id="269" r:id="rId14"/>
    <p:sldId id="270" r:id="rId15"/>
  </p:sldIdLst>
  <p:sldSz cx="11874500" cy="6832600"/>
  <p:notesSz cx="6858000" cy="9144000"/>
  <p:embeddedFontLst>
    <p:embeddedFont>
      <p:font typeface="Belleza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 Medium" panose="00000600000000000000" pitchFamily="2" charset="0"/>
      <p:regular r:id="rId21"/>
      <p:italic r:id="rId22"/>
    </p:embeddedFont>
    <p:embeddedFont>
      <p:font typeface="Poppins Medium Bold" panose="020B0604020202020204" charset="0"/>
      <p:regular r:id="rId23"/>
    </p:embeddedFont>
    <p:embeddedFont>
      <p:font typeface="Saira Medium" panose="020B0604020202020204" charset="0"/>
      <p:regular r:id="rId24"/>
    </p:embeddedFont>
    <p:embeddedFont>
      <p:font typeface="Saira Medium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3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11149" y="5418376"/>
            <a:ext cx="12268200" cy="731152"/>
            <a:chOff x="0" y="0"/>
            <a:chExt cx="3416839" cy="623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839" cy="623805"/>
            </a:xfrm>
            <a:custGeom>
              <a:avLst/>
              <a:gdLst/>
              <a:ahLst/>
              <a:cxnLst/>
              <a:rect l="l" t="t" r="r" b="b"/>
              <a:pathLst>
                <a:path w="3416839" h="623805">
                  <a:moveTo>
                    <a:pt x="0" y="0"/>
                  </a:moveTo>
                  <a:lnTo>
                    <a:pt x="3416839" y="0"/>
                  </a:lnTo>
                  <a:lnTo>
                    <a:pt x="3416839" y="623805"/>
                  </a:lnTo>
                  <a:lnTo>
                    <a:pt x="0" y="623805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263" tIns="45263" rIns="45263" bIns="45263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268438" y="5594661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8088" y="5625974"/>
            <a:ext cx="10058400" cy="52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r>
              <a:rPr lang="en-US" dirty="0" err="1">
                <a:solidFill>
                  <a:srgbClr val="FA0D5F"/>
                </a:solidFill>
                <a:latin typeface="Poppins Medium Bold"/>
              </a:rPr>
              <a:t>Anmeldung</a:t>
            </a:r>
            <a:r>
              <a:rPr lang="en-US" dirty="0">
                <a:solidFill>
                  <a:srgbClr val="FA0D5F"/>
                </a:solidFill>
                <a:latin typeface="Poppins Medium Bold"/>
              </a:rPr>
              <a:t> und </a:t>
            </a:r>
            <a:r>
              <a:rPr lang="en-US" dirty="0" err="1">
                <a:solidFill>
                  <a:srgbClr val="FA0D5F"/>
                </a:solidFill>
                <a:latin typeface="Poppins Medium Bold"/>
              </a:rPr>
              <a:t>Infos</a:t>
            </a:r>
            <a:r>
              <a:rPr lang="en-US" dirty="0">
                <a:solidFill>
                  <a:srgbClr val="FA0D5F"/>
                </a:solidFill>
                <a:latin typeface="Poppins Medium Bold"/>
              </a:rPr>
              <a:t>: </a:t>
            </a:r>
          </a:p>
          <a:p>
            <a:pPr algn="ctr">
              <a:lnSpc>
                <a:spcPts val="1266"/>
              </a:lnSpc>
            </a:pPr>
            <a:endParaRPr lang="en-US" dirty="0">
              <a:solidFill>
                <a:srgbClr val="FA0D5F"/>
              </a:solidFill>
              <a:latin typeface="Poppins Medium Bold"/>
            </a:endParaRPr>
          </a:p>
          <a:p>
            <a:pPr algn="ctr">
              <a:lnSpc>
                <a:spcPts val="1266"/>
              </a:lnSpc>
            </a:pPr>
            <a:r>
              <a:rPr lang="en-US" dirty="0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915610"/>
            <a:ext cx="11874500" cy="1105318"/>
            <a:chOff x="0" y="0"/>
            <a:chExt cx="11809107" cy="9287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09107" cy="928704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579316" y="2201902"/>
            <a:ext cx="6177333" cy="2983791"/>
            <a:chOff x="-188911" y="0"/>
            <a:chExt cx="3765204" cy="1926475"/>
          </a:xfrm>
        </p:grpSpPr>
        <p:grpSp>
          <p:nvGrpSpPr>
            <p:cNvPr id="25" name="Group 25"/>
            <p:cNvGrpSpPr/>
            <p:nvPr/>
          </p:nvGrpSpPr>
          <p:grpSpPr>
            <a:xfrm>
              <a:off x="-188911" y="240809"/>
              <a:ext cx="2131366" cy="1304944"/>
              <a:chOff x="-182650" y="-9525"/>
              <a:chExt cx="1343104" cy="82232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182650" y="33051"/>
                <a:ext cx="1343104" cy="692089"/>
              </a:xfrm>
              <a:custGeom>
                <a:avLst/>
                <a:gdLst/>
                <a:ahLst/>
                <a:cxnLst/>
                <a:rect l="l" t="t" r="r" b="b"/>
                <a:pathLst>
                  <a:path w="1343104" h="692089">
                    <a:moveTo>
                      <a:pt x="267297" y="0"/>
                    </a:moveTo>
                    <a:lnTo>
                      <a:pt x="1075807" y="0"/>
                    </a:lnTo>
                    <a:cubicBezTo>
                      <a:pt x="1146699" y="0"/>
                      <a:pt x="1214687" y="28162"/>
                      <a:pt x="1264815" y="78289"/>
                    </a:cubicBezTo>
                    <a:cubicBezTo>
                      <a:pt x="1314943" y="128417"/>
                      <a:pt x="1343104" y="196405"/>
                      <a:pt x="1343104" y="267297"/>
                    </a:cubicBezTo>
                    <a:lnTo>
                      <a:pt x="1343104" y="424793"/>
                    </a:lnTo>
                    <a:cubicBezTo>
                      <a:pt x="1343104" y="495684"/>
                      <a:pt x="1314943" y="563672"/>
                      <a:pt x="1264815" y="613800"/>
                    </a:cubicBezTo>
                    <a:cubicBezTo>
                      <a:pt x="1214687" y="663928"/>
                      <a:pt x="1146699" y="692089"/>
                      <a:pt x="1075807" y="692089"/>
                    </a:cubicBezTo>
                    <a:lnTo>
                      <a:pt x="267297" y="692089"/>
                    </a:lnTo>
                    <a:cubicBezTo>
                      <a:pt x="196405" y="692089"/>
                      <a:pt x="128417" y="663928"/>
                      <a:pt x="78289" y="613800"/>
                    </a:cubicBezTo>
                    <a:cubicBezTo>
                      <a:pt x="28162" y="563672"/>
                      <a:pt x="0" y="495684"/>
                      <a:pt x="0" y="424793"/>
                    </a:cubicBezTo>
                    <a:lnTo>
                      <a:pt x="0" y="267297"/>
                    </a:lnTo>
                    <a:cubicBezTo>
                      <a:pt x="0" y="196405"/>
                      <a:pt x="28162" y="128417"/>
                      <a:pt x="78289" y="78289"/>
                    </a:cubicBezTo>
                    <a:cubicBezTo>
                      <a:pt x="128417" y="28162"/>
                      <a:pt x="196405" y="0"/>
                      <a:pt x="267297" y="0"/>
                    </a:cubicBezTo>
                    <a:close/>
                  </a:path>
                </a:pathLst>
              </a:custGeom>
              <a:solidFill>
                <a:srgbClr val="FA0D5F"/>
              </a:solidFill>
              <a:ln>
                <a:noFill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17600" tIns="17600" rIns="17600" bIns="17600" rtlCol="0" anchor="ctr"/>
              <a:lstStyle/>
              <a:p>
                <a:pPr algn="ctr">
                  <a:lnSpc>
                    <a:spcPts val="100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649818" y="0"/>
              <a:ext cx="1926475" cy="192647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0F0F0"/>
              </a:solidFill>
            </p:spPr>
          </p:sp>
        </p:grp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757738" y="104877"/>
              <a:ext cx="1714598" cy="1714591"/>
              <a:chOff x="0" y="0"/>
              <a:chExt cx="6350000" cy="634997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16454" t="-17209" r="-72965" b="-19516"/>
                </a:stretch>
              </a:blip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4668" y="687628"/>
              <a:ext cx="1517772" cy="134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89"/>
                </a:lnSpc>
              </a:pPr>
              <a:r>
                <a:rPr lang="en-US" dirty="0">
                  <a:solidFill>
                    <a:srgbClr val="FFFFFF"/>
                  </a:solidFill>
                  <a:latin typeface="Belleza"/>
                </a:rPr>
                <a:t>DR. DINESH CHAUHAN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020170"/>
              <a:ext cx="1517772" cy="159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53"/>
                </a:lnSpc>
              </a:pPr>
              <a:r>
                <a:rPr lang="en-US" sz="752">
                  <a:solidFill>
                    <a:srgbClr val="FFBD59"/>
                  </a:solidFill>
                  <a:latin typeface="Saira Medium"/>
                </a:rPr>
                <a:t>Homoeopath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607220" y="1029136"/>
            <a:ext cx="6759030" cy="81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17"/>
              </a:lnSpc>
              <a:spcBef>
                <a:spcPct val="0"/>
              </a:spcBef>
            </a:pP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Seminar: </a:t>
            </a:r>
          </a:p>
          <a:p>
            <a:pPr marL="0" lvl="0" indent="0" algn="ctr">
              <a:lnSpc>
                <a:spcPts val="2117"/>
              </a:lnSpc>
              <a:spcBef>
                <a:spcPct val="0"/>
              </a:spcBef>
            </a:pPr>
            <a:r>
              <a:rPr lang="en-US" sz="1809" u="none" dirty="0" err="1">
                <a:solidFill>
                  <a:srgbClr val="FFFFFF"/>
                </a:solidFill>
                <a:latin typeface="Poppins Medium Bold"/>
              </a:rPr>
              <a:t>Meine</a:t>
            </a: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809" u="none" dirty="0" err="1">
                <a:solidFill>
                  <a:srgbClr val="FFFFFF"/>
                </a:solidFill>
                <a:latin typeface="Poppins Medium Bold"/>
              </a:rPr>
              <a:t>Erfahrung</a:t>
            </a: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80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809" u="none" dirty="0" err="1">
                <a:solidFill>
                  <a:srgbClr val="FFFFFF"/>
                </a:solidFill>
                <a:latin typeface="Poppins Medium Bold"/>
              </a:rPr>
              <a:t>tiefen</a:t>
            </a: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 </a:t>
            </a:r>
          </a:p>
          <a:p>
            <a:pPr marL="0" lvl="0" indent="0" algn="ctr">
              <a:lnSpc>
                <a:spcPts val="2117"/>
              </a:lnSpc>
              <a:spcBef>
                <a:spcPct val="0"/>
              </a:spcBef>
            </a:pPr>
            <a:r>
              <a:rPr lang="en-US" sz="1809" u="none" dirty="0" err="1">
                <a:solidFill>
                  <a:srgbClr val="FFFFFF"/>
                </a:solidFill>
                <a:latin typeface="Poppins Medium Bold"/>
              </a:rPr>
              <a:t>pathologischen</a:t>
            </a: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809" u="none" dirty="0" err="1">
                <a:solidFill>
                  <a:srgbClr val="FFFFFF"/>
                </a:solidFill>
                <a:latin typeface="Poppins Medium Bold"/>
              </a:rPr>
              <a:t>Fällen</a:t>
            </a:r>
            <a:r>
              <a:rPr lang="en-US" sz="1809" u="none" dirty="0">
                <a:solidFill>
                  <a:srgbClr val="FFFFFF"/>
                </a:solidFill>
                <a:latin typeface="Poppins Medium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54504" y="6242510"/>
            <a:ext cx="3205569" cy="15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6"/>
              </a:lnSpc>
              <a:spcBef>
                <a:spcPct val="0"/>
              </a:spcBef>
            </a:pPr>
            <a:endParaRPr lang="en-US" sz="904" u="none" spc="-22" dirty="0">
              <a:solidFill>
                <a:srgbClr val="FA0D5F"/>
              </a:solidFill>
              <a:latin typeface="Saira Medium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2279650" y="1181619"/>
            <a:ext cx="7925305" cy="1105318"/>
          </a:xfrm>
          <a:custGeom>
            <a:avLst/>
            <a:gdLst/>
            <a:ahLst/>
            <a:cxnLst/>
            <a:rect l="l" t="t" r="r" b="b"/>
            <a:pathLst>
              <a:path w="7925305" h="1105318">
                <a:moveTo>
                  <a:pt x="0" y="0"/>
                </a:moveTo>
                <a:lnTo>
                  <a:pt x="7925305" y="0"/>
                </a:lnTo>
                <a:lnTo>
                  <a:pt x="7925305" y="1105317"/>
                </a:lnTo>
                <a:lnTo>
                  <a:pt x="0" y="1105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6389" b="-280626"/>
            </a:stretch>
          </a:blipFill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088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6166" y="416788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TextBox 15"/>
          <p:cNvSpPr txBox="1"/>
          <p:nvPr/>
        </p:nvSpPr>
        <p:spPr>
          <a:xfrm>
            <a:off x="6191565" y="4227900"/>
            <a:ext cx="1155280" cy="44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dirty="0">
                <a:solidFill>
                  <a:srgbClr val="FFFFFF"/>
                </a:solidFill>
                <a:latin typeface="Poppins Medium Bold"/>
              </a:rPr>
              <a:t>The Walk in Immenstadt</a:t>
            </a: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12717" y="2580581"/>
            <a:ext cx="2401974" cy="25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endParaRPr lang="en-US" sz="2800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02451" y="3015092"/>
            <a:ext cx="2401974" cy="17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9"/>
              </a:lnSpc>
            </a:pPr>
            <a:endParaRPr lang="en-US" sz="1600" dirty="0">
              <a:solidFill>
                <a:srgbClr val="FFBD59"/>
              </a:solidFill>
              <a:latin typeface="Saira Medium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FA3166-1D41-ECF6-6D94-60FFE36A9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087" y="2434554"/>
            <a:ext cx="3817508" cy="381750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33A7655-2F7C-003F-6FDA-431B6CF53CD0}"/>
              </a:ext>
            </a:extLst>
          </p:cNvPr>
          <p:cNvSpPr txBox="1"/>
          <p:nvPr/>
        </p:nvSpPr>
        <p:spPr>
          <a:xfrm>
            <a:off x="5144235" y="3137209"/>
            <a:ext cx="6049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Poppins Medium Bold"/>
              </a:rPr>
              <a:t>Berggasthof</a:t>
            </a:r>
            <a:r>
              <a:rPr lang="en-US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 Medium Bold"/>
              </a:rPr>
              <a:t>Almagnach</a:t>
            </a:r>
            <a:endParaRPr lang="en-US" dirty="0">
              <a:solidFill>
                <a:srgbClr val="FFFFFF"/>
              </a:solidFill>
              <a:latin typeface="Poppins Medium Bold"/>
            </a:endParaRPr>
          </a:p>
          <a:p>
            <a:endParaRPr lang="en-US" dirty="0">
              <a:solidFill>
                <a:srgbClr val="FFFFFF"/>
              </a:solidFill>
              <a:latin typeface="Poppins Medium Bold"/>
            </a:endParaRPr>
          </a:p>
          <a:p>
            <a:r>
              <a:rPr lang="en-US" dirty="0" err="1">
                <a:solidFill>
                  <a:srgbClr val="FFFFFF"/>
                </a:solidFill>
                <a:latin typeface="Poppins Medium Bold"/>
              </a:rPr>
              <a:t>Übernachtung</a:t>
            </a:r>
            <a:r>
              <a:rPr lang="en-US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 Medium Bold"/>
              </a:rPr>
              <a:t>Einzelzimmer</a:t>
            </a:r>
            <a:r>
              <a:rPr lang="en-US" dirty="0">
                <a:solidFill>
                  <a:srgbClr val="FFFFFF"/>
                </a:solidFill>
                <a:latin typeface="Poppins Medium Bold"/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 Medium Bold"/>
              </a:rPr>
              <a:t>Halppension</a:t>
            </a:r>
            <a:r>
              <a:rPr lang="en-US" dirty="0">
                <a:solidFill>
                  <a:srgbClr val="FFFFFF"/>
                </a:solidFill>
                <a:latin typeface="Poppins Medium Bold"/>
              </a:rPr>
              <a:t> 90,-€</a:t>
            </a:r>
          </a:p>
          <a:p>
            <a:endParaRPr lang="en-US" dirty="0">
              <a:solidFill>
                <a:srgbClr val="FFFFFF"/>
              </a:solidFill>
              <a:latin typeface="Poppins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2046168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6166" y="416788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TextBox 15"/>
          <p:cNvSpPr txBox="1"/>
          <p:nvPr/>
        </p:nvSpPr>
        <p:spPr>
          <a:xfrm>
            <a:off x="6191565" y="4227900"/>
            <a:ext cx="1155280" cy="44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dirty="0">
                <a:solidFill>
                  <a:srgbClr val="FFFFFF"/>
                </a:solidFill>
                <a:latin typeface="Poppins Medium Bold"/>
              </a:rPr>
              <a:t>The Walk in Immenstadt</a:t>
            </a: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12717" y="2580581"/>
            <a:ext cx="2401974" cy="25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endParaRPr lang="en-US" sz="2800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02451" y="3015092"/>
            <a:ext cx="2401974" cy="17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9"/>
              </a:lnSpc>
            </a:pPr>
            <a:endParaRPr lang="en-US" sz="1600" dirty="0">
              <a:solidFill>
                <a:srgbClr val="FFBD59"/>
              </a:solidFill>
              <a:latin typeface="Saira Medium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42EFC6-FDCF-F39C-7AD9-443A6B43C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208" y="2291443"/>
            <a:ext cx="4085603" cy="40856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5526B64-8E42-E1B9-4093-A550CE098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050" y="2302011"/>
            <a:ext cx="4085603" cy="40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6166" y="416788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TextBox 15"/>
          <p:cNvSpPr txBox="1"/>
          <p:nvPr/>
        </p:nvSpPr>
        <p:spPr>
          <a:xfrm>
            <a:off x="6191565" y="4227900"/>
            <a:ext cx="1155280" cy="44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dirty="0">
                <a:solidFill>
                  <a:srgbClr val="FFFFFF"/>
                </a:solidFill>
                <a:latin typeface="Poppins Medium Bold"/>
              </a:rPr>
              <a:t>The Walk in Immenstadt</a:t>
            </a: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12717" y="2580581"/>
            <a:ext cx="2401974" cy="25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endParaRPr lang="en-US" sz="2800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02451" y="3015092"/>
            <a:ext cx="2401974" cy="17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9"/>
              </a:lnSpc>
            </a:pPr>
            <a:endParaRPr lang="en-US" sz="1600" dirty="0">
              <a:solidFill>
                <a:srgbClr val="FFBD59"/>
              </a:solidFill>
              <a:latin typeface="Saira Medium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A70259B-FBE0-2D4A-AD7E-1D56513D9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625" y="2208642"/>
            <a:ext cx="4108825" cy="41088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1C94837-845F-F5AA-615E-00C07D6B7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3080" y="2229874"/>
            <a:ext cx="4053827" cy="40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6166" y="416788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TextBox 15"/>
          <p:cNvSpPr txBox="1"/>
          <p:nvPr/>
        </p:nvSpPr>
        <p:spPr>
          <a:xfrm>
            <a:off x="6191565" y="4227900"/>
            <a:ext cx="1155280" cy="44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dirty="0">
                <a:solidFill>
                  <a:srgbClr val="FFFFFF"/>
                </a:solidFill>
                <a:latin typeface="Poppins Medium Bold"/>
              </a:rPr>
              <a:t>The Walk in Immenstadt</a:t>
            </a: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12717" y="2580581"/>
            <a:ext cx="2401974" cy="25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endParaRPr lang="en-US" sz="2800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02451" y="3015092"/>
            <a:ext cx="2401974" cy="17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9"/>
              </a:lnSpc>
            </a:pPr>
            <a:endParaRPr lang="en-US" sz="1600" dirty="0">
              <a:solidFill>
                <a:srgbClr val="FFBD59"/>
              </a:solidFill>
              <a:latin typeface="Saira Medium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C18DD8-1808-EF6F-1492-9448A8867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54" y="2465391"/>
            <a:ext cx="3712696" cy="37126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EF7F582-924C-B892-A22E-674F2FC1BC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541" y="2462624"/>
            <a:ext cx="3712697" cy="37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89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6166" y="416788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TextBox 15"/>
          <p:cNvSpPr txBox="1"/>
          <p:nvPr/>
        </p:nvSpPr>
        <p:spPr>
          <a:xfrm>
            <a:off x="6191565" y="4227900"/>
            <a:ext cx="1155280" cy="44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dirty="0">
                <a:solidFill>
                  <a:srgbClr val="FFFFFF"/>
                </a:solidFill>
                <a:latin typeface="Poppins Medium Bold"/>
              </a:rPr>
              <a:t>The Walk in Immenstadt</a:t>
            </a: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12717" y="2580581"/>
            <a:ext cx="2401974" cy="25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endParaRPr lang="en-US" sz="2800" dirty="0">
              <a:solidFill>
                <a:srgbClr val="FFFFFF"/>
              </a:solidFill>
              <a:latin typeface="Bellez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02451" y="3015092"/>
            <a:ext cx="2401974" cy="17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9"/>
              </a:lnSpc>
            </a:pPr>
            <a:endParaRPr lang="en-US" sz="1600" dirty="0">
              <a:solidFill>
                <a:srgbClr val="FFBD59"/>
              </a:solidFill>
              <a:latin typeface="Saira Medium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9D5E4F8-027E-A98B-5771-0460C5E1A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540" y="2366844"/>
            <a:ext cx="3995154" cy="39951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5E554F-1226-8D4A-886C-EC821421A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2874" y="2303752"/>
            <a:ext cx="3958893" cy="39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2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-30494" y="-16472"/>
            <a:ext cx="11904993" cy="69379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1" y="5418376"/>
            <a:ext cx="12033251" cy="731152"/>
            <a:chOff x="0" y="0"/>
            <a:chExt cx="3416839" cy="623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839" cy="623805"/>
            </a:xfrm>
            <a:custGeom>
              <a:avLst/>
              <a:gdLst/>
              <a:ahLst/>
              <a:cxnLst/>
              <a:rect l="l" t="t" r="r" b="b"/>
              <a:pathLst>
                <a:path w="3416839" h="623805">
                  <a:moveTo>
                    <a:pt x="0" y="0"/>
                  </a:moveTo>
                  <a:lnTo>
                    <a:pt x="3416839" y="0"/>
                  </a:lnTo>
                  <a:lnTo>
                    <a:pt x="3416839" y="623805"/>
                  </a:lnTo>
                  <a:lnTo>
                    <a:pt x="0" y="623805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263" tIns="45263" rIns="45263" bIns="45263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2602" y="5418376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40416" y="5564818"/>
            <a:ext cx="3219657" cy="29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r>
              <a:rPr lang="en-US" sz="904" dirty="0" err="1">
                <a:solidFill>
                  <a:srgbClr val="FA0D5F"/>
                </a:solidFill>
                <a:latin typeface="Poppins Medium Bold"/>
              </a:rPr>
              <a:t>Anmeldung</a:t>
            </a:r>
            <a:r>
              <a:rPr lang="en-US" sz="904" dirty="0">
                <a:solidFill>
                  <a:srgbClr val="FA0D5F"/>
                </a:solidFill>
                <a:latin typeface="Poppins Medium Bold"/>
              </a:rPr>
              <a:t> und </a:t>
            </a:r>
            <a:r>
              <a:rPr lang="en-US" sz="904" dirty="0" err="1">
                <a:solidFill>
                  <a:srgbClr val="FA0D5F"/>
                </a:solidFill>
                <a:latin typeface="Poppins Medium Bold"/>
              </a:rPr>
              <a:t>Infos</a:t>
            </a:r>
            <a:r>
              <a:rPr lang="en-US" sz="904" dirty="0">
                <a:solidFill>
                  <a:srgbClr val="FA0D5F"/>
                </a:solidFill>
                <a:latin typeface="Poppins Medium Bold"/>
              </a:rPr>
              <a:t>: </a:t>
            </a:r>
          </a:p>
          <a:p>
            <a:pPr algn="ctr">
              <a:lnSpc>
                <a:spcPts val="1266"/>
              </a:lnSpc>
            </a:pPr>
            <a:r>
              <a:rPr lang="en-US" sz="904" dirty="0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27714" y="5914292"/>
            <a:ext cx="3224571" cy="141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r>
              <a:rPr lang="en-US" sz="904" spc="32">
                <a:solidFill>
                  <a:srgbClr val="FFFFFF"/>
                </a:solidFill>
                <a:latin typeface="Poppins Medium"/>
              </a:rPr>
              <a:t>Kosten: 240 €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069201" y="2746094"/>
            <a:ext cx="4992249" cy="2509260"/>
            <a:chOff x="0" y="0"/>
            <a:chExt cx="3482956" cy="1926475"/>
          </a:xfrm>
        </p:grpSpPr>
        <p:grpSp>
          <p:nvGrpSpPr>
            <p:cNvPr id="10" name="Group 10"/>
            <p:cNvGrpSpPr/>
            <p:nvPr/>
          </p:nvGrpSpPr>
          <p:grpSpPr>
            <a:xfrm>
              <a:off x="1351590" y="346425"/>
              <a:ext cx="2131366" cy="1098273"/>
              <a:chOff x="0" y="0"/>
              <a:chExt cx="1343104" cy="69208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43104" cy="692089"/>
              </a:xfrm>
              <a:custGeom>
                <a:avLst/>
                <a:gdLst/>
                <a:ahLst/>
                <a:cxnLst/>
                <a:rect l="l" t="t" r="r" b="b"/>
                <a:pathLst>
                  <a:path w="1343104" h="692089">
                    <a:moveTo>
                      <a:pt x="267297" y="0"/>
                    </a:moveTo>
                    <a:lnTo>
                      <a:pt x="1075807" y="0"/>
                    </a:lnTo>
                    <a:cubicBezTo>
                      <a:pt x="1146699" y="0"/>
                      <a:pt x="1214687" y="28162"/>
                      <a:pt x="1264815" y="78289"/>
                    </a:cubicBezTo>
                    <a:cubicBezTo>
                      <a:pt x="1314943" y="128417"/>
                      <a:pt x="1343104" y="196405"/>
                      <a:pt x="1343104" y="267297"/>
                    </a:cubicBezTo>
                    <a:lnTo>
                      <a:pt x="1343104" y="424793"/>
                    </a:lnTo>
                    <a:cubicBezTo>
                      <a:pt x="1343104" y="495684"/>
                      <a:pt x="1314943" y="563672"/>
                      <a:pt x="1264815" y="613800"/>
                    </a:cubicBezTo>
                    <a:cubicBezTo>
                      <a:pt x="1214687" y="663928"/>
                      <a:pt x="1146699" y="692089"/>
                      <a:pt x="1075807" y="692089"/>
                    </a:cubicBezTo>
                    <a:lnTo>
                      <a:pt x="267297" y="692089"/>
                    </a:lnTo>
                    <a:cubicBezTo>
                      <a:pt x="196405" y="692089"/>
                      <a:pt x="128417" y="663928"/>
                      <a:pt x="78289" y="613800"/>
                    </a:cubicBezTo>
                    <a:cubicBezTo>
                      <a:pt x="28162" y="563672"/>
                      <a:pt x="0" y="495684"/>
                      <a:pt x="0" y="424793"/>
                    </a:cubicBezTo>
                    <a:lnTo>
                      <a:pt x="0" y="267297"/>
                    </a:lnTo>
                    <a:cubicBezTo>
                      <a:pt x="0" y="196405"/>
                      <a:pt x="28162" y="128417"/>
                      <a:pt x="78289" y="78289"/>
                    </a:cubicBezTo>
                    <a:cubicBezTo>
                      <a:pt x="128417" y="28162"/>
                      <a:pt x="196405" y="0"/>
                      <a:pt x="267297" y="0"/>
                    </a:cubicBezTo>
                    <a:close/>
                  </a:path>
                </a:pathLst>
              </a:custGeom>
              <a:solidFill>
                <a:srgbClr val="FA0D5F"/>
              </a:solidFill>
              <a:ln>
                <a:noFill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17600" tIns="17600" rIns="17600" bIns="17600" rtlCol="0" anchor="ctr"/>
              <a:lstStyle/>
              <a:p>
                <a:pPr algn="ctr">
                  <a:lnSpc>
                    <a:spcPts val="100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926475" cy="192647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0F0F0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05939" y="112288"/>
              <a:ext cx="1714598" cy="1714591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25000" b="-25000"/>
                </a:stretch>
              </a:blip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20536" y="886036"/>
              <a:ext cx="1517772" cy="333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53"/>
                </a:lnSpc>
              </a:pPr>
              <a:r>
                <a:rPr lang="en-US" sz="1200" dirty="0">
                  <a:solidFill>
                    <a:srgbClr val="FFC964"/>
                  </a:solidFill>
                  <a:latin typeface="Saira Medium"/>
                </a:rPr>
                <a:t>21.06. und 22.06.2024</a:t>
              </a:r>
            </a:p>
            <a:p>
              <a:pPr algn="r">
                <a:lnSpc>
                  <a:spcPts val="1053"/>
                </a:lnSpc>
              </a:pPr>
              <a:endParaRPr lang="en-US" sz="1200" dirty="0">
                <a:solidFill>
                  <a:srgbClr val="FFC964"/>
                </a:solidFill>
                <a:latin typeface="Saira Medium"/>
              </a:endParaRPr>
            </a:p>
            <a:p>
              <a:pPr algn="r">
                <a:lnSpc>
                  <a:spcPts val="1053"/>
                </a:lnSpc>
              </a:pPr>
              <a:r>
                <a:rPr lang="en-US" sz="1200" dirty="0">
                  <a:solidFill>
                    <a:srgbClr val="FFC964"/>
                  </a:solidFill>
                  <a:latin typeface="Saira Medium"/>
                </a:rPr>
                <a:t>von 10 bis 18 </a:t>
              </a:r>
              <a:r>
                <a:rPr lang="en-US" sz="1200" dirty="0" err="1">
                  <a:solidFill>
                    <a:srgbClr val="FFC964"/>
                  </a:solidFill>
                  <a:latin typeface="Saira Medium"/>
                </a:rPr>
                <a:t>Uhr</a:t>
              </a:r>
              <a:endParaRPr lang="en-US" sz="1200" dirty="0">
                <a:solidFill>
                  <a:srgbClr val="FFC964"/>
                </a:solidFill>
                <a:latin typeface="Saira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70963" y="561860"/>
              <a:ext cx="1328183" cy="303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58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Belleza"/>
                </a:rPr>
                <a:t>MEMMINGEN</a:t>
              </a:r>
              <a:endParaRPr lang="en-US" sz="1222" dirty="0">
                <a:solidFill>
                  <a:srgbClr val="FFFFFF"/>
                </a:solidFill>
                <a:latin typeface="Belleza"/>
              </a:endParaRPr>
            </a:p>
            <a:p>
              <a:pPr algn="just">
                <a:lnSpc>
                  <a:spcPts val="1589"/>
                </a:lnSpc>
              </a:pPr>
              <a:endParaRPr lang="en-US" sz="1222" dirty="0">
                <a:solidFill>
                  <a:srgbClr val="FFFFFF"/>
                </a:solidFill>
                <a:latin typeface="Belleza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311150" y="904274"/>
            <a:ext cx="12185650" cy="1345904"/>
            <a:chOff x="0" y="-9525"/>
            <a:chExt cx="11809107" cy="1130848"/>
          </a:xfrm>
        </p:grpSpPr>
        <p:sp>
          <p:nvSpPr>
            <p:cNvPr id="22" name="Freeform 22"/>
            <p:cNvSpPr/>
            <p:nvPr/>
          </p:nvSpPr>
          <p:spPr>
            <a:xfrm>
              <a:off x="0" y="62035"/>
              <a:ext cx="11809107" cy="1059288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  <p:txBody>
            <a:bodyPr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Seminar in Memmingen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21.6 und 22.6.2024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Von 10 bis 18 Uhr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354504" y="6242510"/>
            <a:ext cx="3205569" cy="46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6"/>
              </a:lnSpc>
              <a:spcBef>
                <a:spcPct val="0"/>
              </a:spcBef>
            </a:pPr>
            <a:r>
              <a:rPr lang="en-US" sz="904" u="none" spc="-22">
                <a:solidFill>
                  <a:srgbClr val="FA0D5F"/>
                </a:solidFill>
                <a:latin typeface="Saira Medium Bold"/>
              </a:rPr>
              <a:t>DR. DINESH CHAUHAN MUMBAI</a:t>
            </a:r>
          </a:p>
          <a:p>
            <a:pPr marL="0" lvl="0" indent="0" algn="ctr">
              <a:lnSpc>
                <a:spcPts val="1266"/>
              </a:lnSpc>
              <a:spcBef>
                <a:spcPct val="0"/>
              </a:spcBef>
            </a:pPr>
            <a:r>
              <a:rPr lang="en-US" sz="904" u="none" spc="-22">
                <a:solidFill>
                  <a:srgbClr val="FA0D5F"/>
                </a:solidFill>
                <a:latin typeface="Saira Medium Bold"/>
              </a:rPr>
              <a:t>WWW.CASEWITNESSING.COM WWW.PLANTSKEY.COM WWW.SWASTHYAHEALING.COM WWW.ABJFTRUST.COM </a:t>
            </a:r>
          </a:p>
        </p:txBody>
      </p:sp>
    </p:spTree>
    <p:extLst>
      <p:ext uri="{BB962C8B-B14F-4D97-AF65-F5344CB8AC3E}">
        <p14:creationId xmlns:p14="http://schemas.microsoft.com/office/powerpoint/2010/main" val="148679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-30494" y="-16472"/>
            <a:ext cx="11904993" cy="693797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282564" y="6212912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27714" y="5914292"/>
            <a:ext cx="322457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endParaRPr lang="en-US" sz="904" spc="32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311150" y="904274"/>
            <a:ext cx="12185650" cy="1345904"/>
            <a:chOff x="0" y="-9525"/>
            <a:chExt cx="11809107" cy="1130848"/>
          </a:xfrm>
        </p:grpSpPr>
        <p:sp>
          <p:nvSpPr>
            <p:cNvPr id="22" name="Freeform 22"/>
            <p:cNvSpPr/>
            <p:nvPr/>
          </p:nvSpPr>
          <p:spPr>
            <a:xfrm>
              <a:off x="0" y="62035"/>
              <a:ext cx="11809107" cy="1059288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  <p:txBody>
            <a:bodyPr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Seminar in Memmingen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21.6 und 22.6.2024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Von 10 bis 18 Uhr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9B9CFEC0-BB71-EC00-F929-542B3C9B4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850" y="2535807"/>
            <a:ext cx="4065138" cy="406513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8E6900F-6DED-E47F-B8F8-C07DDA210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8250" y="2601223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8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-30494" y="-16472"/>
            <a:ext cx="11904993" cy="693797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282564" y="6212912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27714" y="5914292"/>
            <a:ext cx="322457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endParaRPr lang="en-US" sz="904" spc="32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311150" y="904274"/>
            <a:ext cx="12185650" cy="1345904"/>
            <a:chOff x="0" y="-9525"/>
            <a:chExt cx="11809107" cy="1130848"/>
          </a:xfrm>
        </p:grpSpPr>
        <p:sp>
          <p:nvSpPr>
            <p:cNvPr id="22" name="Freeform 22"/>
            <p:cNvSpPr/>
            <p:nvPr/>
          </p:nvSpPr>
          <p:spPr>
            <a:xfrm>
              <a:off x="0" y="62035"/>
              <a:ext cx="11809107" cy="1059288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  <p:txBody>
            <a:bodyPr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Seminar in Memmingen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21.6 und 22.6.2024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Von 10 bis 18 Uhr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CC38747-E912-F2D1-D0D2-56315249C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229" y="2560606"/>
            <a:ext cx="4102100" cy="4102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A893F5-A38D-5CCC-96BA-3B10CC539A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333" y="2572888"/>
            <a:ext cx="4089817" cy="40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09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-30494" y="-16472"/>
            <a:ext cx="11904993" cy="693797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282564" y="6212912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27714" y="5914292"/>
            <a:ext cx="322457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endParaRPr lang="en-US" sz="904" spc="32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311150" y="904274"/>
            <a:ext cx="12185650" cy="1345904"/>
            <a:chOff x="0" y="-9525"/>
            <a:chExt cx="11809107" cy="1130848"/>
          </a:xfrm>
        </p:grpSpPr>
        <p:sp>
          <p:nvSpPr>
            <p:cNvPr id="22" name="Freeform 22"/>
            <p:cNvSpPr/>
            <p:nvPr/>
          </p:nvSpPr>
          <p:spPr>
            <a:xfrm>
              <a:off x="0" y="62035"/>
              <a:ext cx="11809107" cy="1059288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  <p:txBody>
            <a:bodyPr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Seminar in Memmingen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21.6 und 22.6.2024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Von 10 bis 18 Uhr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C1D23AFB-53CE-A34B-5487-14A08E23D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55" y="2572888"/>
            <a:ext cx="3873500" cy="387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66B11C-D0E0-4AA0-FE80-F56DA3A3B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564" y="2572887"/>
            <a:ext cx="37973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-30494" y="-16472"/>
            <a:ext cx="11904993" cy="693797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282564" y="6212912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27714" y="5914292"/>
            <a:ext cx="322457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endParaRPr lang="en-US" sz="904" spc="32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311150" y="904274"/>
            <a:ext cx="12185650" cy="1345904"/>
            <a:chOff x="0" y="-9525"/>
            <a:chExt cx="11809107" cy="1130848"/>
          </a:xfrm>
        </p:grpSpPr>
        <p:sp>
          <p:nvSpPr>
            <p:cNvPr id="22" name="Freeform 22"/>
            <p:cNvSpPr/>
            <p:nvPr/>
          </p:nvSpPr>
          <p:spPr>
            <a:xfrm>
              <a:off x="0" y="62035"/>
              <a:ext cx="11809107" cy="1059288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  <p:txBody>
            <a:bodyPr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Seminar in Memmingen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21.6 und 22.6.2024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Von 10 bis 18 Uhr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6C12C3F-95C1-5F79-E1B4-221564889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264" y="2684750"/>
            <a:ext cx="3797300" cy="37973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CC2168-B0E9-DA75-C0A1-B795E080E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2774135"/>
            <a:ext cx="3717058" cy="371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9" t="21848" r="938" b="23222"/>
          <a:stretch>
            <a:fillRect/>
          </a:stretch>
        </p:blipFill>
        <p:spPr>
          <a:xfrm>
            <a:off x="-30494" y="-16472"/>
            <a:ext cx="11904993" cy="693797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282564" y="6212912"/>
            <a:ext cx="3309372" cy="729716"/>
          </a:xfrm>
          <a:custGeom>
            <a:avLst/>
            <a:gdLst/>
            <a:ahLst/>
            <a:cxnLst/>
            <a:rect l="l" t="t" r="r" b="b"/>
            <a:pathLst>
              <a:path w="3309372" h="729716">
                <a:moveTo>
                  <a:pt x="0" y="0"/>
                </a:moveTo>
                <a:lnTo>
                  <a:pt x="3309372" y="0"/>
                </a:lnTo>
                <a:lnTo>
                  <a:pt x="3309372" y="729715"/>
                </a:lnTo>
                <a:lnTo>
                  <a:pt x="0" y="7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0" t="-221259" r="-13284" b="-22125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27714" y="5914292"/>
            <a:ext cx="322457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endParaRPr lang="en-US" sz="904" spc="32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65767" y="115245"/>
            <a:ext cx="622364" cy="598988"/>
          </a:xfrm>
          <a:custGeom>
            <a:avLst/>
            <a:gdLst/>
            <a:ahLst/>
            <a:cxnLst/>
            <a:rect l="l" t="t" r="r" b="b"/>
            <a:pathLst>
              <a:path w="622364" h="598988">
                <a:moveTo>
                  <a:pt x="0" y="0"/>
                </a:moveTo>
                <a:lnTo>
                  <a:pt x="622365" y="0"/>
                </a:lnTo>
                <a:lnTo>
                  <a:pt x="622365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r="-7943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6811" y="231655"/>
            <a:ext cx="1340269" cy="4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Integrativ 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holistisch</a:t>
            </a:r>
          </a:p>
          <a:p>
            <a:pPr>
              <a:lnSpc>
                <a:spcPts val="1192"/>
              </a:lnSpc>
            </a:pPr>
            <a:r>
              <a:rPr lang="en-US" sz="1055">
                <a:solidFill>
                  <a:srgbClr val="FFFFFF"/>
                </a:solidFill>
                <a:latin typeface="Poppins Medium"/>
              </a:rPr>
              <a:t>multidimensional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311150" y="904274"/>
            <a:ext cx="12185650" cy="1345904"/>
            <a:chOff x="0" y="-9525"/>
            <a:chExt cx="11809107" cy="1130848"/>
          </a:xfrm>
        </p:grpSpPr>
        <p:sp>
          <p:nvSpPr>
            <p:cNvPr id="22" name="Freeform 22"/>
            <p:cNvSpPr/>
            <p:nvPr/>
          </p:nvSpPr>
          <p:spPr>
            <a:xfrm>
              <a:off x="0" y="62035"/>
              <a:ext cx="11809107" cy="1059288"/>
            </a:xfrm>
            <a:custGeom>
              <a:avLst/>
              <a:gdLst/>
              <a:ahLst/>
              <a:cxnLst/>
              <a:rect l="l" t="t" r="r" b="b"/>
              <a:pathLst>
                <a:path w="11809107" h="928704">
                  <a:moveTo>
                    <a:pt x="0" y="0"/>
                  </a:moveTo>
                  <a:lnTo>
                    <a:pt x="11809107" y="0"/>
                  </a:lnTo>
                  <a:lnTo>
                    <a:pt x="11809107" y="928704"/>
                  </a:lnTo>
                  <a:lnTo>
                    <a:pt x="0" y="928704"/>
                  </a:lnTo>
                  <a:close/>
                </a:path>
              </a:pathLst>
            </a:custGeom>
            <a:solidFill>
              <a:srgbClr val="D4B696"/>
            </a:solidFill>
          </p:spPr>
          <p:txBody>
            <a:bodyPr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Seminar in Memmingen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21.6 und 22.6.2024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Von 10 bis 18 Uhr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7BC108ED-7264-D750-3E77-4C8924F1657A}"/>
              </a:ext>
            </a:extLst>
          </p:cNvPr>
          <p:cNvGrpSpPr/>
          <p:nvPr/>
        </p:nvGrpSpPr>
        <p:grpSpPr>
          <a:xfrm>
            <a:off x="-136038" y="5962377"/>
            <a:ext cx="12033251" cy="731152"/>
            <a:chOff x="0" y="0"/>
            <a:chExt cx="3416839" cy="62380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BB7A29-8C06-8FED-65A1-BCDA90BB7215}"/>
                </a:ext>
              </a:extLst>
            </p:cNvPr>
            <p:cNvSpPr/>
            <p:nvPr/>
          </p:nvSpPr>
          <p:spPr>
            <a:xfrm>
              <a:off x="0" y="0"/>
              <a:ext cx="3416839" cy="623805"/>
            </a:xfrm>
            <a:custGeom>
              <a:avLst/>
              <a:gdLst/>
              <a:ahLst/>
              <a:cxnLst/>
              <a:rect l="l" t="t" r="r" b="b"/>
              <a:pathLst>
                <a:path w="3416839" h="623805">
                  <a:moveTo>
                    <a:pt x="0" y="0"/>
                  </a:moveTo>
                  <a:lnTo>
                    <a:pt x="3416839" y="0"/>
                  </a:lnTo>
                  <a:lnTo>
                    <a:pt x="3416839" y="623805"/>
                  </a:lnTo>
                  <a:lnTo>
                    <a:pt x="0" y="623805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7C5AB0C5-A8F2-A0B3-74EC-7F278069DE63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263" tIns="45263" rIns="45263" bIns="45263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241AFF8-3A4A-02D5-1B43-123878B6F625}"/>
              </a:ext>
            </a:extLst>
          </p:cNvPr>
          <p:cNvSpPr txBox="1"/>
          <p:nvPr/>
        </p:nvSpPr>
        <p:spPr>
          <a:xfrm>
            <a:off x="298450" y="3357544"/>
            <a:ext cx="6159010" cy="128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66"/>
              </a:lnSpc>
            </a:pPr>
            <a:r>
              <a:rPr lang="en-US" sz="1800" dirty="0" err="1">
                <a:solidFill>
                  <a:srgbClr val="FA0D5F"/>
                </a:solidFill>
                <a:latin typeface="Poppins Medium Bold"/>
              </a:rPr>
              <a:t>Anmeldung</a:t>
            </a:r>
            <a:r>
              <a:rPr lang="en-US" sz="1800" dirty="0">
                <a:solidFill>
                  <a:srgbClr val="FA0D5F"/>
                </a:solidFill>
                <a:latin typeface="Poppins Medium Bold"/>
              </a:rPr>
              <a:t> und </a:t>
            </a:r>
            <a:r>
              <a:rPr lang="en-US" sz="1800" dirty="0" err="1">
                <a:solidFill>
                  <a:srgbClr val="FA0D5F"/>
                </a:solidFill>
                <a:latin typeface="Poppins Medium Bold"/>
              </a:rPr>
              <a:t>Infos</a:t>
            </a:r>
            <a:r>
              <a:rPr lang="en-US" sz="1800" dirty="0">
                <a:solidFill>
                  <a:srgbClr val="FA0D5F"/>
                </a:solidFill>
                <a:latin typeface="Poppins Medium Bold"/>
              </a:rPr>
              <a:t>: </a:t>
            </a:r>
          </a:p>
          <a:p>
            <a:pPr algn="ctr">
              <a:lnSpc>
                <a:spcPts val="1266"/>
              </a:lnSpc>
            </a:pPr>
            <a:endParaRPr lang="en-US" sz="1800" dirty="0">
              <a:solidFill>
                <a:srgbClr val="FA0D5F"/>
              </a:solidFill>
              <a:latin typeface="Poppins Medium Bold"/>
            </a:endParaRPr>
          </a:p>
          <a:p>
            <a:pPr algn="ctr">
              <a:lnSpc>
                <a:spcPts val="1266"/>
              </a:lnSpc>
            </a:pPr>
            <a:r>
              <a:rPr lang="en-US" dirty="0">
                <a:solidFill>
                  <a:srgbClr val="FA0D5F"/>
                </a:solidFill>
                <a:latin typeface="Poppins Medium Bold"/>
              </a:rPr>
              <a:t>Silke Fischer</a:t>
            </a:r>
            <a:endParaRPr lang="en-US" sz="1800" dirty="0">
              <a:solidFill>
                <a:srgbClr val="FA0D5F"/>
              </a:solidFill>
              <a:latin typeface="Poppins Medium Bold"/>
            </a:endParaRPr>
          </a:p>
          <a:p>
            <a:pPr algn="ctr">
              <a:lnSpc>
                <a:spcPts val="1266"/>
              </a:lnSpc>
            </a:pPr>
            <a:endParaRPr lang="en-US" sz="1800" dirty="0">
              <a:solidFill>
                <a:srgbClr val="FA0D5F"/>
              </a:solidFill>
              <a:latin typeface="Poppins Medium Bold"/>
            </a:endParaRPr>
          </a:p>
          <a:p>
            <a:pPr algn="ctr">
              <a:lnSpc>
                <a:spcPts val="1266"/>
              </a:lnSpc>
            </a:pPr>
            <a:r>
              <a:rPr lang="en-US" sz="1800" dirty="0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  <a:p>
            <a:pPr algn="ctr">
              <a:lnSpc>
                <a:spcPts val="1266"/>
              </a:lnSpc>
            </a:pPr>
            <a:endParaRPr lang="en-US" sz="1800" dirty="0">
              <a:solidFill>
                <a:srgbClr val="FA0D5F"/>
              </a:solidFill>
              <a:latin typeface="Poppins Medium Bold"/>
            </a:endParaRPr>
          </a:p>
          <a:p>
            <a:pPr algn="ctr">
              <a:lnSpc>
                <a:spcPts val="1266"/>
              </a:lnSpc>
            </a:pPr>
            <a:r>
              <a:rPr lang="en-US" dirty="0" err="1">
                <a:solidFill>
                  <a:srgbClr val="FA0D5F"/>
                </a:solidFill>
                <a:latin typeface="Poppins Medium Bold"/>
              </a:rPr>
              <a:t>Kosten</a:t>
            </a:r>
            <a:r>
              <a:rPr lang="en-US" dirty="0">
                <a:solidFill>
                  <a:srgbClr val="FA0D5F"/>
                </a:solidFill>
                <a:latin typeface="Poppins Medium Bold"/>
              </a:rPr>
              <a:t> 240,- €</a:t>
            </a:r>
            <a:endParaRPr lang="en-US" sz="1800" dirty="0">
              <a:solidFill>
                <a:srgbClr val="FA0D5F"/>
              </a:solidFill>
              <a:latin typeface="Poppins Medium Bold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95ED5B8-9E9C-11D7-42D6-7B2637974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6570" b="23333"/>
          <a:stretch/>
        </p:blipFill>
        <p:spPr>
          <a:xfrm>
            <a:off x="7004050" y="2435060"/>
            <a:ext cx="2971800" cy="32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6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73904" y="368027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618758" y="4108299"/>
            <a:ext cx="1853905" cy="955300"/>
            <a:chOff x="0" y="0"/>
            <a:chExt cx="1343104" cy="6920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3104" cy="692089"/>
            </a:xfrm>
            <a:custGeom>
              <a:avLst/>
              <a:gdLst/>
              <a:ahLst/>
              <a:cxnLst/>
              <a:rect l="l" t="t" r="r" b="b"/>
              <a:pathLst>
                <a:path w="1343104" h="692089">
                  <a:moveTo>
                    <a:pt x="254736" y="0"/>
                  </a:moveTo>
                  <a:lnTo>
                    <a:pt x="1088368" y="0"/>
                  </a:lnTo>
                  <a:cubicBezTo>
                    <a:pt x="1155928" y="0"/>
                    <a:pt x="1220721" y="26838"/>
                    <a:pt x="1268494" y="74611"/>
                  </a:cubicBezTo>
                  <a:cubicBezTo>
                    <a:pt x="1316266" y="122383"/>
                    <a:pt x="1343104" y="187176"/>
                    <a:pt x="1343104" y="254736"/>
                  </a:cubicBezTo>
                  <a:lnTo>
                    <a:pt x="1343104" y="437353"/>
                  </a:lnTo>
                  <a:cubicBezTo>
                    <a:pt x="1343104" y="504913"/>
                    <a:pt x="1316266" y="569706"/>
                    <a:pt x="1268494" y="617479"/>
                  </a:cubicBezTo>
                  <a:cubicBezTo>
                    <a:pt x="1220721" y="665251"/>
                    <a:pt x="1155928" y="692089"/>
                    <a:pt x="1088368" y="692089"/>
                  </a:cubicBezTo>
                  <a:lnTo>
                    <a:pt x="254736" y="692089"/>
                  </a:lnTo>
                  <a:cubicBezTo>
                    <a:pt x="187176" y="692089"/>
                    <a:pt x="122383" y="665251"/>
                    <a:pt x="74611" y="617479"/>
                  </a:cubicBezTo>
                  <a:cubicBezTo>
                    <a:pt x="26838" y="569706"/>
                    <a:pt x="0" y="504913"/>
                    <a:pt x="0" y="437353"/>
                  </a:cubicBezTo>
                  <a:lnTo>
                    <a:pt x="0" y="254736"/>
                  </a:lnTo>
                  <a:cubicBezTo>
                    <a:pt x="0" y="187176"/>
                    <a:pt x="26838" y="122383"/>
                    <a:pt x="74611" y="74611"/>
                  </a:cubicBezTo>
                  <a:cubicBezTo>
                    <a:pt x="122383" y="26838"/>
                    <a:pt x="187176" y="0"/>
                    <a:pt x="254736" y="0"/>
                  </a:cubicBezTo>
                  <a:close/>
                </a:path>
              </a:pathLst>
            </a:custGeom>
            <a:solidFill>
              <a:srgbClr val="FA0D5F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8468" tIns="18468" rIns="18468" bIns="18468" rtlCol="0" anchor="ctr"/>
            <a:lstStyle/>
            <a:p>
              <a:pPr algn="ctr">
                <a:lnSpc>
                  <a:spcPts val="100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43117" y="3806972"/>
            <a:ext cx="1675687" cy="167568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535265" y="3904642"/>
            <a:ext cx="1491392" cy="149138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985715" y="4773465"/>
            <a:ext cx="1320189" cy="15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21"/>
              </a:lnSpc>
            </a:pPr>
            <a:r>
              <a:rPr lang="en-US" sz="872">
                <a:solidFill>
                  <a:srgbClr val="FFC964"/>
                </a:solidFill>
                <a:latin typeface="Saira Medium"/>
              </a:rPr>
              <a:t>25.06. bis 28.06.2024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91565" y="4227900"/>
            <a:ext cx="1155280" cy="67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r>
              <a:rPr lang="en-US" sz="1357">
                <a:solidFill>
                  <a:srgbClr val="FFFFFF"/>
                </a:solidFill>
                <a:latin typeface="Belleza"/>
              </a:rPr>
              <a:t>IMMENSTADT</a:t>
            </a:r>
          </a:p>
          <a:p>
            <a:pPr algn="just">
              <a:lnSpc>
                <a:spcPts val="1764"/>
              </a:lnSpc>
            </a:pPr>
            <a:r>
              <a:rPr lang="en-US" sz="1357">
                <a:solidFill>
                  <a:srgbClr val="FFFFFF"/>
                </a:solidFill>
                <a:latin typeface="Belleza"/>
              </a:rPr>
              <a:t>IM ALLGÄU</a:t>
            </a:r>
          </a:p>
          <a:p>
            <a:pPr algn="just">
              <a:lnSpc>
                <a:spcPts val="1764"/>
              </a:lnSpc>
            </a:pPr>
            <a:endParaRPr lang="en-US" sz="1357">
              <a:solidFill>
                <a:srgbClr val="FFFFFF"/>
              </a:solidFill>
              <a:latin typeface="Belleza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311150" y="5594691"/>
            <a:ext cx="12185646" cy="716400"/>
            <a:chOff x="0" y="0"/>
            <a:chExt cx="3440135" cy="601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40135" cy="601930"/>
            </a:xfrm>
            <a:custGeom>
              <a:avLst/>
              <a:gdLst/>
              <a:ahLst/>
              <a:cxnLst/>
              <a:rect l="l" t="t" r="r" b="b"/>
              <a:pathLst>
                <a:path w="3440135" h="601930">
                  <a:moveTo>
                    <a:pt x="0" y="0"/>
                  </a:moveTo>
                  <a:lnTo>
                    <a:pt x="3440135" y="0"/>
                  </a:lnTo>
                  <a:lnTo>
                    <a:pt x="3440135" y="601930"/>
                  </a:lnTo>
                  <a:lnTo>
                    <a:pt x="0" y="601930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3779248" y="5511430"/>
            <a:ext cx="4249561" cy="716400"/>
          </a:xfrm>
          <a:custGeom>
            <a:avLst/>
            <a:gdLst/>
            <a:ahLst/>
            <a:cxnLst/>
            <a:rect l="l" t="t" r="r" b="b"/>
            <a:pathLst>
              <a:path w="4249561" h="716400">
                <a:moveTo>
                  <a:pt x="0" y="0"/>
                </a:moveTo>
                <a:lnTo>
                  <a:pt x="4249561" y="0"/>
                </a:lnTo>
                <a:lnTo>
                  <a:pt x="4249561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591" b="-246591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u="none" dirty="0">
                <a:solidFill>
                  <a:srgbClr val="FFFFFF"/>
                </a:solidFill>
                <a:latin typeface="Poppins Medium Bold"/>
              </a:rPr>
              <a:t>The Walk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572203" y="2258817"/>
            <a:ext cx="1598524" cy="823705"/>
            <a:chOff x="0" y="0"/>
            <a:chExt cx="1343104" cy="69208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3104" cy="692089"/>
            </a:xfrm>
            <a:custGeom>
              <a:avLst/>
              <a:gdLst/>
              <a:ahLst/>
              <a:cxnLst/>
              <a:rect l="l" t="t" r="r" b="b"/>
              <a:pathLst>
                <a:path w="1343104" h="692089">
                  <a:moveTo>
                    <a:pt x="295433" y="0"/>
                  </a:moveTo>
                  <a:lnTo>
                    <a:pt x="1047671" y="0"/>
                  </a:lnTo>
                  <a:cubicBezTo>
                    <a:pt x="1126025" y="0"/>
                    <a:pt x="1201169" y="31126"/>
                    <a:pt x="1256574" y="86530"/>
                  </a:cubicBezTo>
                  <a:cubicBezTo>
                    <a:pt x="1311978" y="141935"/>
                    <a:pt x="1343104" y="217079"/>
                    <a:pt x="1343104" y="295433"/>
                  </a:cubicBezTo>
                  <a:lnTo>
                    <a:pt x="1343104" y="396656"/>
                  </a:lnTo>
                  <a:cubicBezTo>
                    <a:pt x="1343104" y="475010"/>
                    <a:pt x="1311978" y="550154"/>
                    <a:pt x="1256574" y="605559"/>
                  </a:cubicBezTo>
                  <a:cubicBezTo>
                    <a:pt x="1201169" y="660963"/>
                    <a:pt x="1126025" y="692089"/>
                    <a:pt x="1047671" y="692089"/>
                  </a:cubicBezTo>
                  <a:lnTo>
                    <a:pt x="295433" y="692089"/>
                  </a:lnTo>
                  <a:cubicBezTo>
                    <a:pt x="217079" y="692089"/>
                    <a:pt x="141935" y="660963"/>
                    <a:pt x="86530" y="605559"/>
                  </a:cubicBezTo>
                  <a:cubicBezTo>
                    <a:pt x="31126" y="550154"/>
                    <a:pt x="0" y="475010"/>
                    <a:pt x="0" y="396656"/>
                  </a:cubicBezTo>
                  <a:lnTo>
                    <a:pt x="0" y="295433"/>
                  </a:lnTo>
                  <a:cubicBezTo>
                    <a:pt x="0" y="217079"/>
                    <a:pt x="31126" y="141935"/>
                    <a:pt x="86530" y="86530"/>
                  </a:cubicBezTo>
                  <a:cubicBezTo>
                    <a:pt x="141935" y="31126"/>
                    <a:pt x="217079" y="0"/>
                    <a:pt x="295433" y="0"/>
                  </a:cubicBezTo>
                  <a:close/>
                </a:path>
              </a:pathLst>
            </a:custGeom>
            <a:solidFill>
              <a:srgbClr val="FA0D5F"/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5924" tIns="15924" rIns="15924" bIns="15924" rtlCol="0" anchor="ctr"/>
            <a:lstStyle/>
            <a:p>
              <a:pPr algn="ctr">
                <a:lnSpc>
                  <a:spcPts val="100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5814805" y="2145531"/>
            <a:ext cx="1285948" cy="1285943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01898" r="-101898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4496501" y="2385692"/>
            <a:ext cx="1138329" cy="22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r>
              <a:rPr lang="en-US" sz="1357">
                <a:solidFill>
                  <a:srgbClr val="FFFFFF"/>
                </a:solidFill>
                <a:latin typeface="Belleza"/>
              </a:rPr>
              <a:t>THE WALK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535265" y="2592520"/>
            <a:ext cx="1138329" cy="43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9"/>
              </a:lnSpc>
            </a:pPr>
            <a:r>
              <a:rPr lang="en-US" sz="842">
                <a:solidFill>
                  <a:srgbClr val="FFBD59"/>
                </a:solidFill>
                <a:latin typeface="Saira Medium"/>
              </a:rPr>
              <a:t>in kleiner Gruppe</a:t>
            </a:r>
          </a:p>
          <a:p>
            <a:pPr algn="r">
              <a:lnSpc>
                <a:spcPts val="1179"/>
              </a:lnSpc>
            </a:pPr>
            <a:r>
              <a:rPr lang="en-US" sz="842">
                <a:solidFill>
                  <a:srgbClr val="FFBD59"/>
                </a:solidFill>
                <a:latin typeface="Saira Medium"/>
              </a:rPr>
              <a:t>mit Dr. Dinesh Chauhan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5733865" y="2066874"/>
            <a:ext cx="1444856" cy="144485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F0F0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3" t="21755" r="963" b="21842"/>
          <a:stretch>
            <a:fillRect/>
          </a:stretch>
        </p:blipFill>
        <p:spPr>
          <a:xfrm>
            <a:off x="0" y="0"/>
            <a:ext cx="11874500" cy="6832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8750" y="368027"/>
            <a:ext cx="12033250" cy="1562227"/>
            <a:chOff x="0" y="0"/>
            <a:chExt cx="3385478" cy="1312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77" cy="1312607"/>
            </a:xfrm>
            <a:custGeom>
              <a:avLst/>
              <a:gdLst/>
              <a:ahLst/>
              <a:cxnLst/>
              <a:rect l="l" t="t" r="r" b="b"/>
              <a:pathLst>
                <a:path w="3385477" h="1312607">
                  <a:moveTo>
                    <a:pt x="0" y="0"/>
                  </a:moveTo>
                  <a:lnTo>
                    <a:pt x="3385477" y="0"/>
                  </a:lnTo>
                  <a:lnTo>
                    <a:pt x="3385477" y="1312607"/>
                  </a:lnTo>
                  <a:lnTo>
                    <a:pt x="0" y="1312607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73904" y="368027"/>
            <a:ext cx="3316002" cy="716400"/>
          </a:xfrm>
          <a:custGeom>
            <a:avLst/>
            <a:gdLst/>
            <a:ahLst/>
            <a:cxnLst/>
            <a:rect l="l" t="t" r="r" b="b"/>
            <a:pathLst>
              <a:path w="3316002" h="716400">
                <a:moveTo>
                  <a:pt x="0" y="0"/>
                </a:moveTo>
                <a:lnTo>
                  <a:pt x="3316002" y="0"/>
                </a:lnTo>
                <a:lnTo>
                  <a:pt x="3316002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35" b="-181435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583378" y="1949329"/>
            <a:ext cx="2894529" cy="289451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6191565" y="4227900"/>
            <a:ext cx="1155280" cy="44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  <a:p>
            <a:pPr algn="just">
              <a:lnSpc>
                <a:spcPts val="1764"/>
              </a:lnSpc>
            </a:pPr>
            <a:endParaRPr lang="en-US" sz="1357" dirty="0">
              <a:solidFill>
                <a:srgbClr val="FFFFFF"/>
              </a:solidFill>
              <a:latin typeface="Belleza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387350" y="5594691"/>
            <a:ext cx="12261850" cy="716400"/>
            <a:chOff x="0" y="0"/>
            <a:chExt cx="3440135" cy="601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40135" cy="601930"/>
            </a:xfrm>
            <a:custGeom>
              <a:avLst/>
              <a:gdLst/>
              <a:ahLst/>
              <a:cxnLst/>
              <a:rect l="l" t="t" r="r" b="b"/>
              <a:pathLst>
                <a:path w="3440135" h="601930">
                  <a:moveTo>
                    <a:pt x="0" y="0"/>
                  </a:moveTo>
                  <a:lnTo>
                    <a:pt x="3440135" y="0"/>
                  </a:lnTo>
                  <a:lnTo>
                    <a:pt x="3440135" y="601930"/>
                  </a:lnTo>
                  <a:lnTo>
                    <a:pt x="0" y="601930"/>
                  </a:lnTo>
                  <a:close/>
                </a:path>
              </a:pathLst>
            </a:custGeom>
            <a:solidFill>
              <a:srgbClr val="D4B69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45962" tIns="45962" rIns="45962" bIns="45962" rtlCol="0" anchor="ctr"/>
            <a:lstStyle/>
            <a:p>
              <a:pPr algn="ctr">
                <a:lnSpc>
                  <a:spcPts val="105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9850" y="5511430"/>
            <a:ext cx="7958959" cy="716400"/>
          </a:xfrm>
          <a:custGeom>
            <a:avLst/>
            <a:gdLst/>
            <a:ahLst/>
            <a:cxnLst/>
            <a:rect l="l" t="t" r="r" b="b"/>
            <a:pathLst>
              <a:path w="4249561" h="716400">
                <a:moveTo>
                  <a:pt x="0" y="0"/>
                </a:moveTo>
                <a:lnTo>
                  <a:pt x="4249561" y="0"/>
                </a:lnTo>
                <a:lnTo>
                  <a:pt x="4249561" y="716400"/>
                </a:lnTo>
                <a:lnTo>
                  <a:pt x="0" y="71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591" b="-246591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218338" y="939328"/>
            <a:ext cx="7010400" cy="119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30"/>
              </a:lnSpc>
            </a:pPr>
            <a:r>
              <a:rPr lang="en-US" sz="2261" u="none" dirty="0">
                <a:solidFill>
                  <a:srgbClr val="FFFFFF"/>
                </a:solidFill>
                <a:latin typeface="Poppins Medium Bold"/>
              </a:rPr>
              <a:t>The Walk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2261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192"/>
              </a:lnSpc>
            </a:pP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Begegnung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mit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sich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selbst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im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1739" u="none" dirty="0" err="1">
                <a:solidFill>
                  <a:srgbClr val="FFFFFF"/>
                </a:solidFill>
                <a:latin typeface="Poppins Medium Bold"/>
              </a:rPr>
              <a:t>Similimumfeld</a:t>
            </a:r>
            <a:r>
              <a:rPr lang="en-US" sz="1739" u="none" dirty="0">
                <a:solidFill>
                  <a:srgbClr val="FFFFFF"/>
                </a:solidFill>
                <a:latin typeface="Poppins Medium Bold"/>
              </a:rPr>
              <a:t>  </a:t>
            </a: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  <a:p>
            <a:pPr marL="0" lvl="0" indent="0" algn="ctr">
              <a:lnSpc>
                <a:spcPts val="2035"/>
              </a:lnSpc>
              <a:spcBef>
                <a:spcPct val="0"/>
              </a:spcBef>
            </a:pPr>
            <a:endParaRPr lang="en-US" sz="1739" u="none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46166" y="6413598"/>
            <a:ext cx="3187669" cy="2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Anmeldung und Infos</a:t>
            </a:r>
          </a:p>
          <a:p>
            <a:pPr algn="ctr">
              <a:lnSpc>
                <a:spcPts val="1139"/>
              </a:lnSpc>
            </a:pPr>
            <a:r>
              <a:rPr lang="en-US" sz="814">
                <a:solidFill>
                  <a:srgbClr val="FA0D5F"/>
                </a:solidFill>
                <a:latin typeface="Poppins Medium Bold"/>
              </a:rPr>
              <a:t>www.praxisfischer-mm.de/seminardrchauhan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1450" y="5714019"/>
            <a:ext cx="899160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6"/>
              </a:lnSpc>
            </a:pPr>
            <a:r>
              <a:rPr lang="en-US" sz="1200" spc="32" dirty="0" err="1">
                <a:solidFill>
                  <a:srgbClr val="F0F0F0"/>
                </a:solidFill>
                <a:latin typeface="Poppins Medium Bold"/>
              </a:rPr>
              <a:t>Kosten</a:t>
            </a: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: 380 € Seminar </a:t>
            </a:r>
          </a:p>
          <a:p>
            <a:pPr>
              <a:lnSpc>
                <a:spcPts val="1266"/>
              </a:lnSpc>
            </a:pPr>
            <a:r>
              <a:rPr lang="en-US" sz="1200" spc="32" dirty="0" err="1">
                <a:solidFill>
                  <a:srgbClr val="F0F0F0"/>
                </a:solidFill>
                <a:latin typeface="Poppins Medium Bold"/>
              </a:rPr>
              <a:t>Unterkunft</a:t>
            </a: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 </a:t>
            </a:r>
            <a:r>
              <a:rPr lang="en-US" sz="1200" spc="32" dirty="0" err="1">
                <a:solidFill>
                  <a:srgbClr val="F0F0F0"/>
                </a:solidFill>
                <a:latin typeface="Poppins Medium Bold"/>
              </a:rPr>
              <a:t>im</a:t>
            </a: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 </a:t>
            </a:r>
            <a:r>
              <a:rPr lang="en-US" sz="1200" spc="32" dirty="0" err="1">
                <a:solidFill>
                  <a:srgbClr val="F0F0F0"/>
                </a:solidFill>
                <a:latin typeface="Poppins Medium Bold"/>
              </a:rPr>
              <a:t>Einzelzimmer</a:t>
            </a: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 </a:t>
            </a:r>
            <a:r>
              <a:rPr lang="en-US" sz="1200" spc="32" dirty="0" err="1">
                <a:solidFill>
                  <a:srgbClr val="F0F0F0"/>
                </a:solidFill>
                <a:latin typeface="Poppins Medium Bold"/>
              </a:rPr>
              <a:t>mit</a:t>
            </a: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 </a:t>
            </a:r>
            <a:r>
              <a:rPr lang="en-US" sz="1200" spc="32" dirty="0" err="1">
                <a:solidFill>
                  <a:srgbClr val="F0F0F0"/>
                </a:solidFill>
                <a:latin typeface="Poppins Medium Bold"/>
              </a:rPr>
              <a:t>Halbpension</a:t>
            </a: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 </a:t>
            </a:r>
          </a:p>
          <a:p>
            <a:pPr>
              <a:lnSpc>
                <a:spcPts val="1266"/>
              </a:lnSpc>
            </a:pPr>
            <a:r>
              <a:rPr lang="en-US" sz="1200" spc="32" dirty="0">
                <a:solidFill>
                  <a:srgbClr val="F0F0F0"/>
                </a:solidFill>
                <a:latin typeface="Poppins Medium Bold"/>
              </a:rPr>
              <a:t>90€ pro Nacht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883197" y="2238331"/>
            <a:ext cx="3440483" cy="1695094"/>
            <a:chOff x="0" y="0"/>
            <a:chExt cx="1343104" cy="69208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3104" cy="692089"/>
            </a:xfrm>
            <a:custGeom>
              <a:avLst/>
              <a:gdLst/>
              <a:ahLst/>
              <a:cxnLst/>
              <a:rect l="l" t="t" r="r" b="b"/>
              <a:pathLst>
                <a:path w="1343104" h="692089">
                  <a:moveTo>
                    <a:pt x="295433" y="0"/>
                  </a:moveTo>
                  <a:lnTo>
                    <a:pt x="1047671" y="0"/>
                  </a:lnTo>
                  <a:cubicBezTo>
                    <a:pt x="1126025" y="0"/>
                    <a:pt x="1201169" y="31126"/>
                    <a:pt x="1256574" y="86530"/>
                  </a:cubicBezTo>
                  <a:cubicBezTo>
                    <a:pt x="1311978" y="141935"/>
                    <a:pt x="1343104" y="217079"/>
                    <a:pt x="1343104" y="295433"/>
                  </a:cubicBezTo>
                  <a:lnTo>
                    <a:pt x="1343104" y="396656"/>
                  </a:lnTo>
                  <a:cubicBezTo>
                    <a:pt x="1343104" y="475010"/>
                    <a:pt x="1311978" y="550154"/>
                    <a:pt x="1256574" y="605559"/>
                  </a:cubicBezTo>
                  <a:cubicBezTo>
                    <a:pt x="1201169" y="660963"/>
                    <a:pt x="1126025" y="692089"/>
                    <a:pt x="1047671" y="692089"/>
                  </a:cubicBezTo>
                  <a:lnTo>
                    <a:pt x="295433" y="692089"/>
                  </a:lnTo>
                  <a:cubicBezTo>
                    <a:pt x="217079" y="692089"/>
                    <a:pt x="141935" y="660963"/>
                    <a:pt x="86530" y="605559"/>
                  </a:cubicBezTo>
                  <a:cubicBezTo>
                    <a:pt x="31126" y="550154"/>
                    <a:pt x="0" y="475010"/>
                    <a:pt x="0" y="396656"/>
                  </a:cubicBezTo>
                  <a:lnTo>
                    <a:pt x="0" y="295433"/>
                  </a:lnTo>
                  <a:cubicBezTo>
                    <a:pt x="0" y="217079"/>
                    <a:pt x="31126" y="141935"/>
                    <a:pt x="86530" y="86530"/>
                  </a:cubicBezTo>
                  <a:cubicBezTo>
                    <a:pt x="141935" y="31126"/>
                    <a:pt x="217079" y="0"/>
                    <a:pt x="295433" y="0"/>
                  </a:cubicBezTo>
                  <a:close/>
                </a:path>
              </a:pathLst>
            </a:custGeom>
            <a:solidFill>
              <a:srgbClr val="FA0D5F"/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5924" tIns="15924" rIns="15924" bIns="15924" rtlCol="0" anchor="ctr"/>
            <a:lstStyle/>
            <a:p>
              <a:pPr algn="ctr">
                <a:lnSpc>
                  <a:spcPts val="100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912717" y="2580581"/>
            <a:ext cx="2401974" cy="25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64"/>
              </a:lnSpc>
            </a:pPr>
            <a:r>
              <a:rPr lang="en-US" sz="2800" dirty="0">
                <a:solidFill>
                  <a:srgbClr val="FFFFFF"/>
                </a:solidFill>
                <a:latin typeface="Belleza"/>
              </a:rPr>
              <a:t>THE WALK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02451" y="3015092"/>
            <a:ext cx="2401974" cy="484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9"/>
              </a:lnSpc>
            </a:pPr>
            <a:r>
              <a:rPr lang="en-US" sz="1600" dirty="0">
                <a:solidFill>
                  <a:srgbClr val="FFBD59"/>
                </a:solidFill>
                <a:latin typeface="Saira Medium"/>
              </a:rPr>
              <a:t>in </a:t>
            </a:r>
            <a:r>
              <a:rPr lang="en-US" sz="1600" dirty="0" err="1">
                <a:solidFill>
                  <a:srgbClr val="FFBD59"/>
                </a:solidFill>
                <a:latin typeface="Saira Medium"/>
              </a:rPr>
              <a:t>kleiner</a:t>
            </a:r>
            <a:r>
              <a:rPr lang="en-US" sz="1600" dirty="0">
                <a:solidFill>
                  <a:srgbClr val="FFBD59"/>
                </a:solidFill>
                <a:latin typeface="Saira Medium"/>
              </a:rPr>
              <a:t> Gruppe</a:t>
            </a:r>
          </a:p>
          <a:p>
            <a:pPr>
              <a:lnSpc>
                <a:spcPts val="1179"/>
              </a:lnSpc>
            </a:pPr>
            <a:endParaRPr lang="en-US" sz="1600" dirty="0">
              <a:solidFill>
                <a:srgbClr val="FFBD59"/>
              </a:solidFill>
              <a:latin typeface="Saira Medium"/>
            </a:endParaRPr>
          </a:p>
          <a:p>
            <a:pPr>
              <a:lnSpc>
                <a:spcPts val="1179"/>
              </a:lnSpc>
            </a:pPr>
            <a:r>
              <a:rPr lang="en-US" sz="1600" dirty="0" err="1">
                <a:solidFill>
                  <a:srgbClr val="FFBD59"/>
                </a:solidFill>
                <a:latin typeface="Saira Medium"/>
              </a:rPr>
              <a:t>mit</a:t>
            </a:r>
            <a:r>
              <a:rPr lang="en-US" sz="1600" dirty="0">
                <a:solidFill>
                  <a:srgbClr val="FFBD59"/>
                </a:solidFill>
                <a:latin typeface="Saira Medium"/>
              </a:rPr>
              <a:t> Dr. Dinesh Chauhan</a:t>
            </a:r>
          </a:p>
        </p:txBody>
      </p:sp>
    </p:spTree>
    <p:extLst>
      <p:ext uri="{BB962C8B-B14F-4D97-AF65-F5344CB8AC3E}">
        <p14:creationId xmlns:p14="http://schemas.microsoft.com/office/powerpoint/2010/main" val="1184084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Benutzerdefiniert</PresentationFormat>
  <Paragraphs>115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Saira Medium</vt:lpstr>
      <vt:lpstr>Calibri</vt:lpstr>
      <vt:lpstr>Arial</vt:lpstr>
      <vt:lpstr>Poppins Medium</vt:lpstr>
      <vt:lpstr>Poppins Medium Bold</vt:lpstr>
      <vt:lpstr>Belleza</vt:lpstr>
      <vt:lpstr>Saira Medium 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DineshChauhan2024Druckerei (Präsentation (Mobile-First)) (Portfolio für Schüler) (33 × 19 cm)</dc:title>
  <dc:creator>Silke Fischer</dc:creator>
  <cp:lastModifiedBy>DZVhÄ - Stefanie Wenzel</cp:lastModifiedBy>
  <cp:revision>2</cp:revision>
  <dcterms:created xsi:type="dcterms:W3CDTF">2006-08-16T00:00:00Z</dcterms:created>
  <dcterms:modified xsi:type="dcterms:W3CDTF">2023-08-17T09:13:23Z</dcterms:modified>
  <dc:identifier>DAFl4ch-rco</dc:identifier>
</cp:coreProperties>
</file>